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3" autoAdjust="0"/>
    <p:restoredTop sz="94660"/>
  </p:normalViewPr>
  <p:slideViewPr>
    <p:cSldViewPr snapToGrid="0">
      <p:cViewPr>
        <p:scale>
          <a:sx n="30" d="100"/>
          <a:sy n="30" d="100"/>
        </p:scale>
        <p:origin x="3067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547E8B15-CF7B-4CD8-89AD-E5F5296F6DF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CAF3158-32F0-448A-92BF-0870964F9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3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9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3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1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120A-3930-4DE7-B69A-39675E1660E5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1C01-9E28-4B9D-BAF5-EC2B62147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7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5"/>
          <a:stretch/>
        </p:blipFill>
        <p:spPr>
          <a:xfrm>
            <a:off x="193199" y="279400"/>
            <a:ext cx="6652443" cy="9620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1BA2F08-9B58-FA31-B274-FA6FF7807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29" y="1811991"/>
            <a:ext cx="3998259" cy="399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5124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7117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Жукенова Гульмира</cp:lastModifiedBy>
  <cp:revision>10</cp:revision>
  <cp:lastPrinted>2024-12-30T12:23:22Z</cp:lastPrinted>
  <dcterms:created xsi:type="dcterms:W3CDTF">2024-12-17T13:44:40Z</dcterms:created>
  <dcterms:modified xsi:type="dcterms:W3CDTF">2024-12-30T12:41:41Z</dcterms:modified>
</cp:coreProperties>
</file>